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5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616" y="-11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33532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3b33d8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3b33d8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3bc587c7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3bc587c7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3b33d8d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3b33d8d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b33d8d8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3b33d8d8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3b33d8d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3b33d8d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CwgYaYF5SU?si=YsCg9ABq8_NEaz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github.com/woochang0110/STM32_AUTONOMOUS_CAR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0" y="481584"/>
            <a:ext cx="9144000" cy="10992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 algn="r"/>
            <a:r>
              <a:rPr lang="en-US" altLang="ko-KR" dirty="0" smtClean="0">
                <a:solidFill>
                  <a:schemeClr val="bg1"/>
                </a:solidFill>
              </a:rPr>
              <a:t>BT</a:t>
            </a:r>
            <a:r>
              <a:rPr lang="ko-KR" altLang="en-US" dirty="0" smtClean="0">
                <a:solidFill>
                  <a:schemeClr val="bg1"/>
                </a:solidFill>
              </a:rPr>
              <a:t>를 통한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" dirty="0" smtClean="0">
                <a:solidFill>
                  <a:schemeClr val="bg1"/>
                </a:solidFill>
              </a:rPr>
              <a:t>Free RTOS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" dirty="0" smtClean="0">
                <a:solidFill>
                  <a:schemeClr val="bg1"/>
                </a:solidFill>
              </a:rPr>
              <a:t>RC</a:t>
            </a:r>
            <a:r>
              <a:rPr lang="ko-KR" altLang="en-US" dirty="0" smtClean="0">
                <a:solidFill>
                  <a:schemeClr val="bg1"/>
                </a:solidFill>
              </a:rPr>
              <a:t>카 제어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60300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chemeClr val="bg1"/>
                </a:solidFill>
              </a:rPr>
              <a:t>우창민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 사진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36350" y="1444384"/>
            <a:ext cx="4102769" cy="307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74" y="1444385"/>
            <a:ext cx="4102768" cy="307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 부품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625" y="2294497"/>
            <a:ext cx="1401625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 descr="캐릭터 LCD 파란배경 흰색글씨 LCD 16x2 Characters - White Text Blue Background  [104990004] : 디스플레이,카메라모듈/개발보드 &gt; MCU보드/제어모듈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300" y="3625822"/>
            <a:ext cx="1704550" cy="12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16" y="3498671"/>
            <a:ext cx="1456725" cy="14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166" y="2322647"/>
            <a:ext cx="1317575" cy="13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0625" y="1152475"/>
            <a:ext cx="1502525" cy="11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361975" y="1367450"/>
            <a:ext cx="1608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STM32F411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701575" y="2688147"/>
            <a:ext cx="1608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초음파 센서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701575" y="3986135"/>
            <a:ext cx="1608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LCD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704000" y="1367450"/>
            <a:ext cx="1704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블루투스 모듈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400966" y="2688147"/>
            <a:ext cx="1608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DC모터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315766" y="4023309"/>
            <a:ext cx="17787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모터 드라이버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26" name="Picture 2" descr="STMicroelectronics NUCLEO-F411RE 확대된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9600" y="910337"/>
            <a:ext cx="142875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FSM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492105" y="2334875"/>
            <a:ext cx="1033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manual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mode</a:t>
            </a:r>
            <a:endParaRPr dirty="0"/>
          </a:p>
        </p:txBody>
      </p:sp>
      <p:sp>
        <p:nvSpPr>
          <p:cNvPr id="93" name="Google Shape;93;p17"/>
          <p:cNvSpPr/>
          <p:nvPr/>
        </p:nvSpPr>
        <p:spPr>
          <a:xfrm>
            <a:off x="5679317" y="1017725"/>
            <a:ext cx="1033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turn left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5679317" y="2334875"/>
            <a:ext cx="1033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backward</a:t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5679317" y="1676300"/>
            <a:ext cx="1033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turn right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679317" y="3652025"/>
            <a:ext cx="1033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stop</a:t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679317" y="2993450"/>
            <a:ext cx="1033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forward</a:t>
            </a:r>
            <a:endParaRPr/>
          </a:p>
        </p:txBody>
      </p:sp>
      <p:cxnSp>
        <p:nvCxnSpPr>
          <p:cNvPr id="100" name="Google Shape;100;p17"/>
          <p:cNvCxnSpPr>
            <a:stCxn id="92" idx="3"/>
            <a:endCxn id="93" idx="1"/>
          </p:cNvCxnSpPr>
          <p:nvPr/>
        </p:nvCxnSpPr>
        <p:spPr>
          <a:xfrm rot="10800000" flipH="1">
            <a:off x="2525605" y="1304225"/>
            <a:ext cx="3153600" cy="1317000"/>
          </a:xfrm>
          <a:prstGeom prst="bentConnector3">
            <a:avLst>
              <a:gd name="adj1" fmla="val 775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7"/>
          <p:cNvCxnSpPr>
            <a:endCxn id="95" idx="1"/>
          </p:cNvCxnSpPr>
          <p:nvPr/>
        </p:nvCxnSpPr>
        <p:spPr>
          <a:xfrm rot="10800000" flipH="1">
            <a:off x="4956917" y="1962650"/>
            <a:ext cx="7224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7"/>
          <p:cNvCxnSpPr/>
          <p:nvPr/>
        </p:nvCxnSpPr>
        <p:spPr>
          <a:xfrm rot="10800000" flipH="1">
            <a:off x="4972267" y="2615975"/>
            <a:ext cx="7293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7"/>
          <p:cNvCxnSpPr>
            <a:endCxn id="97" idx="1"/>
          </p:cNvCxnSpPr>
          <p:nvPr/>
        </p:nvCxnSpPr>
        <p:spPr>
          <a:xfrm rot="-5400000" flipH="1">
            <a:off x="4650167" y="2909225"/>
            <a:ext cx="1351200" cy="707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7"/>
          <p:cNvCxnSpPr/>
          <p:nvPr/>
        </p:nvCxnSpPr>
        <p:spPr>
          <a:xfrm rot="10800000" flipH="1">
            <a:off x="4972267" y="3274250"/>
            <a:ext cx="7071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2525605" y="2186250"/>
            <a:ext cx="232728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 smtClean="0">
                <a:solidFill>
                  <a:schemeClr val="dk2"/>
                </a:solidFill>
              </a:rPr>
              <a:t>Bluetooth</a:t>
            </a:r>
            <a:r>
              <a:rPr lang="en-US" altLang="ko" sz="1800" dirty="0" smtClean="0">
                <a:solidFill>
                  <a:schemeClr val="dk2"/>
                </a:solidFill>
              </a:rPr>
              <a:t> Command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087883" y="938875"/>
            <a:ext cx="318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L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075692" y="1596500"/>
            <a:ext cx="318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064842" y="2254125"/>
            <a:ext cx="318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B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075692" y="2911750"/>
            <a:ext cx="318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F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075692" y="3569375"/>
            <a:ext cx="318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회로도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525" y="926050"/>
            <a:ext cx="5699973" cy="41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동작 </a:t>
            </a:r>
            <a:r>
              <a:rPr lang="ko" dirty="0" smtClean="0"/>
              <a:t>영상</a:t>
            </a:r>
            <a:r>
              <a:rPr lang="en-US" altLang="ko" dirty="0" smtClean="0"/>
              <a:t> / </a:t>
            </a:r>
            <a:r>
              <a:rPr lang="ko-KR" altLang="en-US" dirty="0" smtClean="0"/>
              <a:t>소스 코드</a:t>
            </a:r>
            <a:endParaRPr dirty="0"/>
          </a:p>
        </p:txBody>
      </p:sp>
      <p:pic>
        <p:nvPicPr>
          <p:cNvPr id="1026" name="Picture 2" descr="C:\Users\wooch\OneDrive\바탕 화면\STM32_AUTONOMOUS_CAR\documents\youtube_thumbnail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0" y="1404498"/>
            <a:ext cx="4355470" cy="24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ooch\OneDrive\바탕 화면\STM32_AUTONOMOUS_CAR\documents\github_thumbnail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404498"/>
            <a:ext cx="4210050" cy="260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1;p16"/>
          <p:cNvSpPr txBox="1"/>
          <p:nvPr/>
        </p:nvSpPr>
        <p:spPr>
          <a:xfrm>
            <a:off x="1981200" y="4326950"/>
            <a:ext cx="51054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dk2"/>
                </a:solidFill>
              </a:rPr>
              <a:t>그림을 클릭하시면 해당 </a:t>
            </a:r>
            <a:r>
              <a:rPr lang="ko-KR" altLang="en-US" sz="1800" dirty="0" err="1" smtClean="0">
                <a:solidFill>
                  <a:schemeClr val="dk2"/>
                </a:solidFill>
              </a:rPr>
              <a:t>웹페이지로</a:t>
            </a:r>
            <a:r>
              <a:rPr lang="ko-KR" altLang="en-US" sz="1800" dirty="0" smtClean="0">
                <a:solidFill>
                  <a:schemeClr val="dk2"/>
                </a:solidFill>
              </a:rPr>
              <a:t> 이동합니다</a:t>
            </a:r>
            <a:r>
              <a:rPr lang="en-US" altLang="ko-KR" sz="1800" dirty="0" smtClean="0">
                <a:solidFill>
                  <a:schemeClr val="dk2"/>
                </a:solidFill>
              </a:rPr>
              <a:t>.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7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52</Words>
  <Application>Microsoft Office PowerPoint</Application>
  <PresentationFormat>화면 슬라이드 쇼(16:9)</PresentationFormat>
  <Paragraphs>27</Paragraphs>
  <Slides>6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Simple Light</vt:lpstr>
      <vt:lpstr>BT를 통한 Free RTOS RC카 제어</vt:lpstr>
      <vt:lpstr>완성 사진</vt:lpstr>
      <vt:lpstr>사용 부품</vt:lpstr>
      <vt:lpstr>FSM</vt:lpstr>
      <vt:lpstr>회로도</vt:lpstr>
      <vt:lpstr>동작 영상 / 소스 코드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BT를 통한 Free RTOS RC카 제어</dc:title>
  <dc:creator>USER</dc:creator>
  <cp:lastModifiedBy>ChangMin Woo</cp:lastModifiedBy>
  <cp:revision>9</cp:revision>
  <dcterms:modified xsi:type="dcterms:W3CDTF">2024-03-20T03:04:23Z</dcterms:modified>
</cp:coreProperties>
</file>